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900436-490E-44C6-B2A6-97918BA467C8}" v="6" dt="2021-10-05T19:34:48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F0A6-3B5A-4262-B63F-7E825D7B9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B6ADF-BE79-48DA-98C7-4776F5E7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267B7-0E96-4F71-BF02-5EF20A8D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4EB6E-6692-4C59-B03A-1596BFB50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98412-D61B-4D96-86E4-C7E9B0A4E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190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075E-EA45-4BA7-85D9-4D03FD740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2AA40-3CB9-4D90-A6EF-89BBFFD91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AD95-B52F-4D59-A56A-D68066D0F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E2ECF-3AF2-4EA3-B488-CB54D42F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FDA72-E76E-47C2-80CA-785BBA77C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95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2B19F9-05EA-446E-B26D-FDB07DAB91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44CA8-FEFC-446F-9575-E2AD54293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93D06-9184-4D5B-9CE2-019BE7E01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B8A9E-C183-4B79-BC2F-336481328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242CD-2F41-4623-A92F-B098DD45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51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9DAC-8FD5-4F87-97AD-9FC1BC73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EF3B1-9234-4EC5-BE1E-4EE40E671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2BCE1-10E4-4E72-8935-485138EEA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778EA-24F9-438D-8A28-9C000D68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1235-3838-4015-BEB2-7D3347E6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12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C3405-F5B7-4D02-8B7C-B1B755C8F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2E19E-DE16-4967-8C01-EDC87CC8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C0C25-CBD1-4099-ADF1-EC9125C8B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B16F-D55F-40CA-A835-6FDCD750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76BA1-28A4-4753-BA12-1DC7BBE94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2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8743-1761-40C4-AEFF-B0422B13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3355D-7221-489F-B5C2-43E6B3C16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5F9C8-5A5E-40FD-B259-51847328E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D60BE-A8C0-48FB-A757-1E1FDB92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DF7-01BB-4070-94E5-AEB48083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9B5BE-72D5-4239-ADAE-9EA0DEBA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1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0881A-9222-4F79-9F55-19A33CFC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8405D-D8C9-47E3-B0D2-F46ACC42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AC1811-F4FB-4654-B6C2-1291244FC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08D11-3169-4F14-9622-E099E23CF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B4A6C-2689-4E89-8E01-91DA42BDBA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507514-3C5D-4128-B76D-B83ED41E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4516B-ABAD-4DB9-8D97-F65082E9B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2CEBEC-6EE2-4F02-82A6-D84F88D53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34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C0CE1-9C3F-4E41-A69E-BA4D519A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AF270-E335-4C11-8F4E-3B5EDF58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A5F3D-B02E-45F4-B891-43888AC3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3688B-FE3C-4766-9C2B-7953498F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722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367C88-B788-4DF0-9497-1DCDFB60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A735-E3C3-46A6-A513-336503F1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71C83-D70D-40AF-87A5-27A5A3B6B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91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0FC17-5DD9-4A60-A8EA-56414C6B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4972-3D22-4340-B766-97585AAAB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B25F8-1D56-47D5-9A1D-BB296DA09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3A826F-4ECA-4DE0-9E1E-C1C9F0D7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E53EE3-5803-4B20-8B09-6AF98D14B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B419E-19CA-4C2A-9858-D36EF852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95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1EE0F-1125-46E5-BDC5-7BC163C3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1D055-513D-418C-9FD4-7F01E02FA2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23BE5-F495-47E2-9CE1-60CE1F03D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B613B-1EB7-43C7-9F23-E389F6A0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BCC09-F027-4941-84DC-C662C8E67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16F49-7A4B-41EC-A77B-1E777167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9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707E31-1531-4DEA-9618-3F14E5F71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21FE0-CF94-4EB1-A0E7-185B76C09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1CAE6-B856-4C98-AD75-271C217B4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B910B-85A1-4BD4-9628-79C99846DF98}" type="datetimeFigureOut">
              <a:rPr lang="en-GB" smtClean="0"/>
              <a:t>05/10/2021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D7593-F02C-4208-A69B-8348F2882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3CA20-CF77-4FE1-BEB4-2DECD0424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9D49C-3A00-4581-BC77-372946056E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52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vectors/smile-emoji-happy-happiness-5865208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9073AD-E009-49AC-8AC0-85CD3365F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D4B78-049A-4314-86F1-2A83D0058984}"/>
              </a:ext>
            </a:extLst>
          </p:cNvPr>
          <p:cNvSpPr txBox="1"/>
          <p:nvPr/>
        </p:nvSpPr>
        <p:spPr>
          <a:xfrm>
            <a:off x="5370989" y="310718"/>
            <a:ext cx="65961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latin typeface="Comic Sans MS" panose="030F0702030302020204" pitchFamily="66" charset="0"/>
              </a:rPr>
              <a:t>Hello from the Library!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F26080-C2D6-4B5B-A7FE-9CFAC6F9F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14711" y="1740022"/>
            <a:ext cx="4736237" cy="47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8"/>
    </mc:Choice>
    <mc:Fallback xmlns="">
      <p:transition spd="slow" advTm="545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3C8B15-E2BB-475B-B9E3-2085BBF5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4848">
            <a:off x="4261606" y="1506268"/>
            <a:ext cx="5676617" cy="4257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D4B78-049A-4314-86F1-2A83D0058984}"/>
              </a:ext>
            </a:extLst>
          </p:cNvPr>
          <p:cNvSpPr txBox="1"/>
          <p:nvPr/>
        </p:nvSpPr>
        <p:spPr>
          <a:xfrm>
            <a:off x="9544812" y="3634999"/>
            <a:ext cx="26471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000" dirty="0">
                <a:latin typeface="Comic Sans MS" panose="030F0702030302020204" pitchFamily="66" charset="0"/>
              </a:rPr>
              <a:t>How many can you read?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F014D-CCB9-4995-A8D3-E79396C63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518">
            <a:off x="-204636" y="2501838"/>
            <a:ext cx="4671163" cy="35033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9C60D-4CBF-495E-8F84-02CE9EA8E4A5}"/>
              </a:ext>
            </a:extLst>
          </p:cNvPr>
          <p:cNvSpPr txBox="1"/>
          <p:nvPr/>
        </p:nvSpPr>
        <p:spPr>
          <a:xfrm>
            <a:off x="264387" y="157796"/>
            <a:ext cx="65961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solidFill>
                  <a:srgbClr val="00B050"/>
                </a:solidFill>
                <a:latin typeface="Comic Sans MS" panose="030F0702030302020204" pitchFamily="66" charset="0"/>
              </a:rPr>
              <a:t>On the left as soon as you come in…</a:t>
            </a:r>
          </a:p>
        </p:txBody>
      </p:sp>
    </p:spTree>
    <p:extLst>
      <p:ext uri="{BB962C8B-B14F-4D97-AF65-F5344CB8AC3E}">
        <p14:creationId xmlns:p14="http://schemas.microsoft.com/office/powerpoint/2010/main" val="12257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0"/>
    </mc:Choice>
    <mc:Fallback xmlns="">
      <p:transition spd="slow" advTm="1089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8D4B78-049A-4314-86F1-2A83D0058984}"/>
              </a:ext>
            </a:extLst>
          </p:cNvPr>
          <p:cNvSpPr txBox="1"/>
          <p:nvPr/>
        </p:nvSpPr>
        <p:spPr>
          <a:xfrm>
            <a:off x="9144000" y="310718"/>
            <a:ext cx="28230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Your class can collect your year’s </a:t>
            </a:r>
            <a:r>
              <a:rPr lang="en-GB" sz="40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Topic and Science book boxes </a:t>
            </a:r>
            <a:r>
              <a:rPr lang="en-GB" sz="4000" dirty="0">
                <a:latin typeface="Comic Sans MS" panose="030F0702030302020204" pitchFamily="66" charset="0"/>
              </a:rPr>
              <a:t>to help your learning.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EDF51-E508-4D77-B565-F7470E7B0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7"/>
    </mc:Choice>
    <mc:Fallback xmlns="">
      <p:transition spd="slow" advTm="1079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8D4B78-049A-4314-86F1-2A83D0058984}"/>
              </a:ext>
            </a:extLst>
          </p:cNvPr>
          <p:cNvSpPr txBox="1"/>
          <p:nvPr/>
        </p:nvSpPr>
        <p:spPr>
          <a:xfrm>
            <a:off x="9223899" y="310718"/>
            <a:ext cx="27431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Along the right –hand side wall, is our </a:t>
            </a:r>
            <a:r>
              <a:rPr lang="en-GB" sz="4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reference</a:t>
            </a:r>
            <a:r>
              <a:rPr lang="en-GB" sz="4000" dirty="0">
                <a:latin typeface="Comic Sans MS" panose="030F0702030302020204" pitchFamily="66" charset="0"/>
              </a:rPr>
              <a:t> section.</a:t>
            </a:r>
          </a:p>
          <a:p>
            <a:endParaRPr lang="en-GB" sz="4000" dirty="0">
              <a:latin typeface="Comic Sans MS" panose="030F0702030302020204" pitchFamily="66" charset="0"/>
            </a:endParaRPr>
          </a:p>
          <a:p>
            <a:r>
              <a:rPr lang="en-GB" sz="3000" dirty="0">
                <a:solidFill>
                  <a:schemeClr val="accent2"/>
                </a:solidFill>
                <a:latin typeface="Comic Sans MS" panose="030F0702030302020204" pitchFamily="66" charset="0"/>
              </a:rPr>
              <a:t>It’s ‘Non-fiction November’ soon!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3B102-0CF7-4C61-873A-BFDD54123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5"/>
    </mc:Choice>
    <mc:Fallback xmlns="">
      <p:transition spd="slow" advTm="1063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8D4B78-049A-4314-86F1-2A83D0058984}"/>
              </a:ext>
            </a:extLst>
          </p:cNvPr>
          <p:cNvSpPr txBox="1"/>
          <p:nvPr/>
        </p:nvSpPr>
        <p:spPr>
          <a:xfrm>
            <a:off x="9250532" y="310718"/>
            <a:ext cx="2716566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Comic Sans MS" panose="030F0702030302020204" pitchFamily="66" charset="0"/>
              </a:rPr>
              <a:t>Check out our </a:t>
            </a:r>
            <a:r>
              <a:rPr lang="en-GB" sz="3500" b="1" dirty="0">
                <a:solidFill>
                  <a:srgbClr val="00B050"/>
                </a:solidFill>
                <a:latin typeface="Comic Sans MS" panose="030F0702030302020204" pitchFamily="66" charset="0"/>
              </a:rPr>
              <a:t>reading learning journey</a:t>
            </a:r>
            <a:r>
              <a:rPr lang="en-GB" sz="3500" dirty="0">
                <a:latin typeface="Comic Sans MS" panose="030F0702030302020204" pitchFamily="66" charset="0"/>
              </a:rPr>
              <a:t>: it tells you what’s already happened as well as what’s coming up!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169CA-6C1D-4980-AF55-BBE4B4B8F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1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2"/>
    </mc:Choice>
    <mc:Fallback xmlns="">
      <p:transition spd="slow" advTm="1128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8D4B78-049A-4314-86F1-2A83D0058984}"/>
              </a:ext>
            </a:extLst>
          </p:cNvPr>
          <p:cNvSpPr txBox="1"/>
          <p:nvPr/>
        </p:nvSpPr>
        <p:spPr>
          <a:xfrm>
            <a:off x="9232777" y="195309"/>
            <a:ext cx="27165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The</a:t>
            </a:r>
            <a:r>
              <a:rPr lang="en-GB" sz="4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world map </a:t>
            </a:r>
            <a:r>
              <a:rPr lang="en-GB" sz="4000" dirty="0">
                <a:latin typeface="Comic Sans MS" panose="030F0702030302020204" pitchFamily="66" charset="0"/>
              </a:rPr>
              <a:t>tracks the reading we are doing across the school.</a:t>
            </a:r>
          </a:p>
          <a:p>
            <a:endParaRPr lang="en-GB" sz="4000"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169CA-6C1D-4980-AF55-BBE4B4B8F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2"/>
    </mc:Choice>
    <mc:Fallback xmlns="">
      <p:transition spd="slow" advTm="96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8D4B78-049A-4314-86F1-2A83D0058984}"/>
              </a:ext>
            </a:extLst>
          </p:cNvPr>
          <p:cNvSpPr txBox="1"/>
          <p:nvPr/>
        </p:nvSpPr>
        <p:spPr>
          <a:xfrm>
            <a:off x="9259410" y="310718"/>
            <a:ext cx="2707688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>
                <a:latin typeface="Comic Sans MS" panose="030F0702030302020204" pitchFamily="66" charset="0"/>
              </a:rPr>
              <a:t>And, lastly, this is the </a:t>
            </a:r>
            <a:r>
              <a:rPr lang="en-GB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cosy corner.</a:t>
            </a:r>
          </a:p>
          <a:p>
            <a:endParaRPr lang="en-GB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GB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Come down and enjoy a book here!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E5637F-6085-4EDA-8970-78AD8D59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0"/>
    </mc:Choice>
    <mc:Fallback xmlns="">
      <p:transition spd="slow" advTm="1047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805AE9BBEA648AB27DB84A1FD27E7" ma:contentTypeVersion="11" ma:contentTypeDescription="Create a new document." ma:contentTypeScope="" ma:versionID="9c6015ff071887e3f69b8e9d53959a82">
  <xsd:schema xmlns:xsd="http://www.w3.org/2001/XMLSchema" xmlns:xs="http://www.w3.org/2001/XMLSchema" xmlns:p="http://schemas.microsoft.com/office/2006/metadata/properties" xmlns:ns3="ade48a4c-c6d4-41a7-a30b-88ebdd914a16" targetNamespace="http://schemas.microsoft.com/office/2006/metadata/properties" ma:root="true" ma:fieldsID="fcd46f09dcf392c3462af8b550d3d881" ns3:_="">
    <xsd:import namespace="ade48a4c-c6d4-41a7-a30b-88ebdd914a1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e48a4c-c6d4-41a7-a30b-88ebdd914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50555C-6CAB-4A16-A503-AD156689BE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e48a4c-c6d4-41a7-a30b-88ebdd914a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0C65AF-4CEE-4461-89BB-5AE760D7C253}">
  <ds:schemaRefs>
    <ds:schemaRef ds:uri="ade48a4c-c6d4-41a7-a30b-88ebdd914a16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0A6757-D6E3-4703-8DB6-5B13A0932A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108</Words>
  <Application>Microsoft Office PowerPoint</Application>
  <PresentationFormat>Widescreen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Vayro</dc:creator>
  <cp:lastModifiedBy>Rachel MorrisBrown</cp:lastModifiedBy>
  <cp:revision>4</cp:revision>
  <dcterms:created xsi:type="dcterms:W3CDTF">2021-10-05T19:04:36Z</dcterms:created>
  <dcterms:modified xsi:type="dcterms:W3CDTF">2021-10-05T20:36:45Z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0x010100098805AE9BBEA648AB27DB84A1FD27E7</vt:lpwstr>
  </property>
</Properties>
</file>